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7" r:id="rId2"/>
  </p:sldMasterIdLst>
  <p:notesMasterIdLst>
    <p:notesMasterId r:id="rId9"/>
  </p:notesMasterIdLst>
  <p:sldIdLst>
    <p:sldId id="339" r:id="rId3"/>
    <p:sldId id="1788" r:id="rId4"/>
    <p:sldId id="340" r:id="rId5"/>
    <p:sldId id="337" r:id="rId6"/>
    <p:sldId id="338" r:id="rId7"/>
    <p:sldId id="33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5D87CF-3AB8-40B1-9E11-3DAEC9F8C769}" v="4" dt="2025-01-27T12:06:23.3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OKOREVA Margarita" userId="f46ae3f5-2ae3-4529-b3eb-383a628906c7" providerId="ADAL" clId="{375D87CF-3AB8-40B1-9E11-3DAEC9F8C769}"/>
    <pc:docChg chg="addSld delSld modSld">
      <pc:chgData name="KOKOREVA Margarita" userId="f46ae3f5-2ae3-4529-b3eb-383a628906c7" providerId="ADAL" clId="{375D87CF-3AB8-40B1-9E11-3DAEC9F8C769}" dt="2025-01-27T12:06:23.329" v="64" actId="478"/>
      <pc:docMkLst>
        <pc:docMk/>
      </pc:docMkLst>
      <pc:sldChg chg="del">
        <pc:chgData name="KOKOREVA Margarita" userId="f46ae3f5-2ae3-4529-b3eb-383a628906c7" providerId="ADAL" clId="{375D87CF-3AB8-40B1-9E11-3DAEC9F8C769}" dt="2025-01-27T12:05:50.197" v="60" actId="47"/>
        <pc:sldMkLst>
          <pc:docMk/>
          <pc:sldMk cId="2316982369" sldId="305"/>
        </pc:sldMkLst>
      </pc:sldChg>
      <pc:sldChg chg="modSp mod">
        <pc:chgData name="KOKOREVA Margarita" userId="f46ae3f5-2ae3-4529-b3eb-383a628906c7" providerId="ADAL" clId="{375D87CF-3AB8-40B1-9E11-3DAEC9F8C769}" dt="2025-01-27T11:51:51.679" v="58" actId="5793"/>
        <pc:sldMkLst>
          <pc:docMk/>
          <pc:sldMk cId="1293740842" sldId="339"/>
        </pc:sldMkLst>
        <pc:spChg chg="mod">
          <ac:chgData name="KOKOREVA Margarita" userId="f46ae3f5-2ae3-4529-b3eb-383a628906c7" providerId="ADAL" clId="{375D87CF-3AB8-40B1-9E11-3DAEC9F8C769}" dt="2025-01-27T11:51:51.679" v="58" actId="5793"/>
          <ac:spMkLst>
            <pc:docMk/>
            <pc:sldMk cId="1293740842" sldId="339"/>
            <ac:spMk id="4" creationId="{1DE78F0F-A46A-4043-91A7-D6036532C1CC}"/>
          </ac:spMkLst>
        </pc:spChg>
      </pc:sldChg>
      <pc:sldChg chg="add">
        <pc:chgData name="KOKOREVA Margarita" userId="f46ae3f5-2ae3-4529-b3eb-383a628906c7" providerId="ADAL" clId="{375D87CF-3AB8-40B1-9E11-3DAEC9F8C769}" dt="2025-01-27T11:51:58.527" v="59" actId="2890"/>
        <pc:sldMkLst>
          <pc:docMk/>
          <pc:sldMk cId="2523275990" sldId="340"/>
        </pc:sldMkLst>
      </pc:sldChg>
      <pc:sldChg chg="delSp del">
        <pc:chgData name="KOKOREVA Margarita" userId="f46ae3f5-2ae3-4529-b3eb-383a628906c7" providerId="ADAL" clId="{375D87CF-3AB8-40B1-9E11-3DAEC9F8C769}" dt="2025-01-27T12:06:20.267" v="63" actId="47"/>
        <pc:sldMkLst>
          <pc:docMk/>
          <pc:sldMk cId="28782655" sldId="919"/>
        </pc:sldMkLst>
        <pc:picChg chg="del">
          <ac:chgData name="KOKOREVA Margarita" userId="f46ae3f5-2ae3-4529-b3eb-383a628906c7" providerId="ADAL" clId="{375D87CF-3AB8-40B1-9E11-3DAEC9F8C769}" dt="2025-01-27T12:06:06.495" v="62" actId="478"/>
          <ac:picMkLst>
            <pc:docMk/>
            <pc:sldMk cId="28782655" sldId="919"/>
            <ac:picMk id="38" creationId="{191CEE05-7A19-96B3-4666-C18FA2578E14}"/>
          </ac:picMkLst>
        </pc:picChg>
      </pc:sldChg>
      <pc:sldChg chg="delSp">
        <pc:chgData name="KOKOREVA Margarita" userId="f46ae3f5-2ae3-4529-b3eb-383a628906c7" providerId="ADAL" clId="{375D87CF-3AB8-40B1-9E11-3DAEC9F8C769}" dt="2025-01-27T12:06:23.329" v="64" actId="478"/>
        <pc:sldMkLst>
          <pc:docMk/>
          <pc:sldMk cId="3659216554" sldId="1788"/>
        </pc:sldMkLst>
        <pc:picChg chg="del">
          <ac:chgData name="KOKOREVA Margarita" userId="f46ae3f5-2ae3-4529-b3eb-383a628906c7" providerId="ADAL" clId="{375D87CF-3AB8-40B1-9E11-3DAEC9F8C769}" dt="2025-01-27T12:06:23.329" v="64" actId="478"/>
          <ac:picMkLst>
            <pc:docMk/>
            <pc:sldMk cId="3659216554" sldId="1788"/>
            <ac:picMk id="32" creationId="{33E69814-1335-7C84-436B-636DC3705F76}"/>
          </ac:picMkLst>
        </pc:picChg>
      </pc:sldChg>
      <pc:sldChg chg="del">
        <pc:chgData name="KOKOREVA Margarita" userId="f46ae3f5-2ae3-4529-b3eb-383a628906c7" providerId="ADAL" clId="{375D87CF-3AB8-40B1-9E11-3DAEC9F8C769}" dt="2025-01-27T12:06:03.696" v="61" actId="47"/>
        <pc:sldMkLst>
          <pc:docMk/>
          <pc:sldMk cId="2903842770" sldId="178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07940-8BFA-4588-91A2-6B84E2D8302F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B7B8A-5DA8-44D5-A49C-E9355A50A3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686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9E2849-464B-42A2-BDE6-E931F719048D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1968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B20291-D51F-44D3-B056-EA593CFE253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669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90639" y="1151931"/>
            <a:ext cx="9810751" cy="2321719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90639" y="3545086"/>
            <a:ext cx="9810751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053143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1524000" y="473274"/>
            <a:ext cx="9144000" cy="4152305"/>
          </a:xfrm>
          <a:prstGeom prst="rect">
            <a:avLst/>
          </a:prstGeom>
        </p:spPr>
        <p:txBody>
          <a:bodyPr lIns="64258" tIns="32128" rIns="64258" bIns="32128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90639" y="4723806"/>
            <a:ext cx="9810751" cy="1000125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190639" y="5732859"/>
            <a:ext cx="9810751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612792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90639" y="2268142"/>
            <a:ext cx="9810751" cy="2321719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791976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298408" y="446484"/>
            <a:ext cx="5000625" cy="5777508"/>
          </a:xfrm>
          <a:prstGeom prst="rect">
            <a:avLst/>
          </a:prstGeom>
        </p:spPr>
        <p:txBody>
          <a:bodyPr lIns="64258" tIns="32128" rIns="64258" bIns="32128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92969" y="446484"/>
            <a:ext cx="5000625" cy="2803922"/>
          </a:xfrm>
          <a:prstGeom prst="rect">
            <a:avLst/>
          </a:prstGeom>
        </p:spPr>
        <p:txBody>
          <a:bodyPr anchor="b"/>
          <a:lstStyle>
            <a:lvl1pPr>
              <a:defRPr sz="42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92969" y="3321845"/>
            <a:ext cx="5000625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00"/>
            </a:lvl1pPr>
            <a:lvl2pPr marL="0" indent="0" algn="ctr">
              <a:spcBef>
                <a:spcPts val="0"/>
              </a:spcBef>
              <a:buSzTx/>
              <a:buNone/>
              <a:defRPr sz="2600"/>
            </a:lvl2pPr>
            <a:lvl3pPr marL="0" indent="0" algn="ctr">
              <a:spcBef>
                <a:spcPts val="0"/>
              </a:spcBef>
              <a:buSzTx/>
              <a:buNone/>
              <a:defRPr sz="2600"/>
            </a:lvl3pPr>
            <a:lvl4pPr marL="0" indent="0" algn="ctr">
              <a:spcBef>
                <a:spcPts val="0"/>
              </a:spcBef>
              <a:buSzTx/>
              <a:buNone/>
              <a:defRPr sz="2600"/>
            </a:lvl4pPr>
            <a:lvl5pPr marL="0" indent="0" algn="ctr">
              <a:spcBef>
                <a:spcPts val="0"/>
              </a:spcBef>
              <a:buSzTx/>
              <a:buNone/>
              <a:defRPr sz="2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137396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156451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376592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6298408" y="1821657"/>
            <a:ext cx="5000625" cy="4420195"/>
          </a:xfrm>
          <a:prstGeom prst="rect">
            <a:avLst/>
          </a:prstGeom>
        </p:spPr>
        <p:txBody>
          <a:bodyPr lIns="64258" tIns="32128" rIns="64258" bIns="32128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92969" y="1821657"/>
            <a:ext cx="5000625" cy="4420195"/>
          </a:xfrm>
          <a:prstGeom prst="rect">
            <a:avLst/>
          </a:prstGeom>
        </p:spPr>
        <p:txBody>
          <a:bodyPr/>
          <a:lstStyle>
            <a:lvl1pPr marL="240971" indent="-240971">
              <a:spcBef>
                <a:spcPts val="2250"/>
              </a:spcBef>
              <a:defRPr sz="2000"/>
            </a:lvl1pPr>
            <a:lvl2pPr marL="481938" indent="-240971">
              <a:spcBef>
                <a:spcPts val="2250"/>
              </a:spcBef>
              <a:defRPr sz="2000"/>
            </a:lvl2pPr>
            <a:lvl3pPr marL="722909" indent="-240971">
              <a:spcBef>
                <a:spcPts val="2250"/>
              </a:spcBef>
              <a:defRPr sz="2000"/>
            </a:lvl3pPr>
            <a:lvl4pPr marL="963876" indent="-240971">
              <a:spcBef>
                <a:spcPts val="2250"/>
              </a:spcBef>
              <a:defRPr sz="2000"/>
            </a:lvl4pPr>
            <a:lvl5pPr marL="1204848" indent="-240971">
              <a:spcBef>
                <a:spcPts val="2250"/>
              </a:spcBef>
              <a:defRPr sz="20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30391" y="6536542"/>
            <a:ext cx="250025" cy="241368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229887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92970" y="892980"/>
            <a:ext cx="10406063" cy="5072063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1965532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6298408" y="3580806"/>
            <a:ext cx="5000625" cy="2652117"/>
          </a:xfrm>
          <a:prstGeom prst="rect">
            <a:avLst/>
          </a:prstGeom>
        </p:spPr>
        <p:txBody>
          <a:bodyPr lIns="64258" tIns="32128" rIns="64258" bIns="32128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6298408" y="625079"/>
            <a:ext cx="5000625" cy="2652117"/>
          </a:xfrm>
          <a:prstGeom prst="rect">
            <a:avLst/>
          </a:prstGeom>
        </p:spPr>
        <p:txBody>
          <a:bodyPr lIns="64258" tIns="32128" rIns="64258" bIns="32128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sz="half" idx="15"/>
          </p:nvPr>
        </p:nvSpPr>
        <p:spPr>
          <a:xfrm>
            <a:off x="892969" y="625078"/>
            <a:ext cx="5000625" cy="5607844"/>
          </a:xfrm>
          <a:prstGeom prst="rect">
            <a:avLst/>
          </a:prstGeom>
        </p:spPr>
        <p:txBody>
          <a:bodyPr lIns="64258" tIns="32128" rIns="64258" bIns="32128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984513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1190639" y="4473774"/>
            <a:ext cx="9810751" cy="333742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17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1190639" y="2993958"/>
            <a:ext cx="9810751" cy="4414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6728811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Изображение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64258" tIns="32128" rIns="64258" bIns="32128" anchor="t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87414872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9785991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14" y="1131105"/>
            <a:ext cx="10515601" cy="994173"/>
          </a:xfrm>
          <a:prstGeom prst="rect">
            <a:avLst/>
          </a:prstGeom>
        </p:spPr>
        <p:txBody>
          <a:bodyPr lIns="34271" tIns="34271" rIns="34271" bIns="34271"/>
          <a:lstStyle>
            <a:lvl1pPr algn="l" defTabSz="913899">
              <a:lnSpc>
                <a:spcPct val="90000"/>
              </a:lnSpc>
              <a:defRPr sz="44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1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14" y="2226469"/>
            <a:ext cx="10515601" cy="3263504"/>
          </a:xfrm>
          <a:prstGeom prst="rect">
            <a:avLst/>
          </a:prstGeom>
        </p:spPr>
        <p:txBody>
          <a:bodyPr lIns="34271" tIns="34271" rIns="34271" bIns="34271" anchor="t"/>
          <a:lstStyle>
            <a:lvl1pPr marL="218021" indent="-218021" defTabSz="913899">
              <a:lnSpc>
                <a:spcPct val="90000"/>
              </a:lnSpc>
              <a:spcBef>
                <a:spcPts val="984"/>
              </a:spcBef>
              <a:buSzPct val="100000"/>
              <a:buFont typeface="Arial"/>
              <a:defRPr sz="2700">
                <a:latin typeface="Calibri"/>
                <a:ea typeface="Calibri"/>
                <a:cs typeface="Calibri"/>
                <a:sym typeface="Calibri"/>
              </a:defRPr>
            </a:lvl1pPr>
            <a:lvl2pPr marL="575650" indent="-254357" defTabSz="913899">
              <a:lnSpc>
                <a:spcPct val="90000"/>
              </a:lnSpc>
              <a:spcBef>
                <a:spcPts val="984"/>
              </a:spcBef>
              <a:buSzPct val="100000"/>
              <a:buFont typeface="Arial"/>
              <a:defRPr sz="2700">
                <a:latin typeface="Calibri"/>
                <a:ea typeface="Calibri"/>
                <a:cs typeface="Calibri"/>
                <a:sym typeface="Calibri"/>
              </a:defRPr>
            </a:lvl2pPr>
            <a:lvl3pPr marL="947813" indent="-305228" defTabSz="913899">
              <a:lnSpc>
                <a:spcPct val="90000"/>
              </a:lnSpc>
              <a:spcBef>
                <a:spcPts val="984"/>
              </a:spcBef>
              <a:buSzPct val="100000"/>
              <a:buFont typeface="Arial"/>
              <a:defRPr sz="2700">
                <a:latin typeface="Calibri"/>
                <a:ea typeface="Calibri"/>
                <a:cs typeface="Calibri"/>
                <a:sym typeface="Calibri"/>
              </a:defRPr>
            </a:lvl3pPr>
            <a:lvl4pPr marL="1303019" indent="-339142" defTabSz="913899">
              <a:lnSpc>
                <a:spcPct val="90000"/>
              </a:lnSpc>
              <a:spcBef>
                <a:spcPts val="984"/>
              </a:spcBef>
              <a:buSzPct val="100000"/>
              <a:buFont typeface="Arial"/>
              <a:defRPr sz="2700">
                <a:latin typeface="Calibri"/>
                <a:ea typeface="Calibri"/>
                <a:cs typeface="Calibri"/>
                <a:sym typeface="Calibri"/>
              </a:defRPr>
            </a:lvl4pPr>
            <a:lvl5pPr marL="1624315" indent="-339142" defTabSz="913899">
              <a:lnSpc>
                <a:spcPct val="90000"/>
              </a:lnSpc>
              <a:spcBef>
                <a:spcPts val="984"/>
              </a:spcBef>
              <a:buSzPct val="100000"/>
              <a:buFont typeface="Arial"/>
              <a:defRPr sz="27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1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17891" y="5642202"/>
            <a:ext cx="235924" cy="238488"/>
          </a:xfrm>
          <a:prstGeom prst="rect">
            <a:avLst/>
          </a:prstGeom>
        </p:spPr>
        <p:txBody>
          <a:bodyPr lIns="34271" tIns="34271" rIns="34271" bIns="34271" anchor="ctr"/>
          <a:lstStyle>
            <a:lvl1pPr algn="r" defTabSz="913899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242203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14" y="1699022"/>
            <a:ext cx="9144001" cy="1790700"/>
          </a:xfrm>
          <a:prstGeom prst="rect">
            <a:avLst/>
          </a:prstGeom>
        </p:spPr>
        <p:txBody>
          <a:bodyPr lIns="34271" tIns="34271" rIns="34271" bIns="34271" anchor="b"/>
          <a:lstStyle>
            <a:lvl1pPr defTabSz="913899">
              <a:lnSpc>
                <a:spcPct val="90000"/>
              </a:lnSpc>
              <a:defRPr sz="59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27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14" y="3558778"/>
            <a:ext cx="9144001" cy="1241822"/>
          </a:xfrm>
          <a:prstGeom prst="rect">
            <a:avLst/>
          </a:prstGeom>
        </p:spPr>
        <p:txBody>
          <a:bodyPr lIns="34271" tIns="34271" rIns="34271" bIns="34271" anchor="t"/>
          <a:lstStyle>
            <a:lvl1pPr marL="0" indent="0" algn="ctr" defTabSz="913899">
              <a:lnSpc>
                <a:spcPct val="90000"/>
              </a:lnSpc>
              <a:spcBef>
                <a:spcPts val="984"/>
              </a:spcBef>
              <a:buSz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0" indent="321291" algn="ctr" defTabSz="913899">
              <a:lnSpc>
                <a:spcPct val="90000"/>
              </a:lnSpc>
              <a:spcBef>
                <a:spcPts val="984"/>
              </a:spcBef>
              <a:buSz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2pPr>
            <a:lvl3pPr marL="0" indent="642585" algn="ctr" defTabSz="913899">
              <a:lnSpc>
                <a:spcPct val="90000"/>
              </a:lnSpc>
              <a:spcBef>
                <a:spcPts val="984"/>
              </a:spcBef>
              <a:buSz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3pPr>
            <a:lvl4pPr marL="0" indent="963876" algn="ctr" defTabSz="913899">
              <a:lnSpc>
                <a:spcPct val="90000"/>
              </a:lnSpc>
              <a:spcBef>
                <a:spcPts val="984"/>
              </a:spcBef>
              <a:buSz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4pPr>
            <a:lvl5pPr marL="0" indent="1285171" algn="ctr" defTabSz="913899">
              <a:lnSpc>
                <a:spcPct val="90000"/>
              </a:lnSpc>
              <a:spcBef>
                <a:spcPts val="984"/>
              </a:spcBef>
              <a:buSz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2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117891" y="5642202"/>
            <a:ext cx="235924" cy="238488"/>
          </a:xfrm>
          <a:prstGeom prst="rect">
            <a:avLst/>
          </a:prstGeom>
        </p:spPr>
        <p:txBody>
          <a:bodyPr lIns="34271" tIns="34271" rIns="34271" bIns="34271" anchor="ctr"/>
          <a:lstStyle>
            <a:lvl1pPr algn="r" defTabSz="913899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572239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00188" y="455425"/>
            <a:ext cx="4117181" cy="789385"/>
          </a:xfrm>
          <a:prstGeom prst="rect">
            <a:avLst/>
          </a:prstGeom>
        </p:spPr>
        <p:txBody>
          <a:bodyPr lIns="0" tIns="0" rIns="0" bIns="0" anchor="t"/>
          <a:lstStyle>
            <a:lvl1pPr algn="l" defTabSz="642585">
              <a:defRPr sz="51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136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071563" y="2741425"/>
            <a:ext cx="10048875" cy="1812727"/>
          </a:xfrm>
          <a:prstGeom prst="rect">
            <a:avLst/>
          </a:prstGeom>
        </p:spPr>
        <p:txBody>
          <a:bodyPr lIns="0" tIns="0" rIns="0" bIns="0" anchor="t"/>
          <a:lstStyle>
            <a:lvl1pPr marL="160647" indent="0" defTabSz="642585">
              <a:spcBef>
                <a:spcPts val="0"/>
              </a:spcBef>
              <a:buSz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lvl1pPr>
            <a:lvl2pPr marL="160647" indent="321291" defTabSz="642585">
              <a:spcBef>
                <a:spcPts val="0"/>
              </a:spcBef>
              <a:buSz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lvl2pPr>
            <a:lvl3pPr marL="160647" indent="642585" defTabSz="642585">
              <a:spcBef>
                <a:spcPts val="0"/>
              </a:spcBef>
              <a:buSz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lvl3pPr>
            <a:lvl4pPr marL="160647" indent="963876" defTabSz="642585">
              <a:spcBef>
                <a:spcPts val="0"/>
              </a:spcBef>
              <a:buSz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lvl4pPr>
            <a:lvl5pPr marL="160647" indent="1285171" defTabSz="642585">
              <a:spcBef>
                <a:spcPts val="0"/>
              </a:spcBef>
              <a:buSzTx/>
              <a:buNone/>
              <a:defRPr sz="13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7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386836" y="6377951"/>
            <a:ext cx="195566" cy="200055"/>
          </a:xfrm>
          <a:prstGeom prst="rect">
            <a:avLst/>
          </a:prstGeom>
        </p:spPr>
        <p:txBody>
          <a:bodyPr lIns="0" tIns="0" rIns="0" bIns="0"/>
          <a:lstStyle>
            <a:lvl1pPr algn="r" defTabSz="642585"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382121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0C9A91-0938-481B-B39C-E42E3C5BF5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8E76E12-9598-44A4-9C40-FE9787855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337121-BB2E-4056-966B-2C8D166FC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D502CA-93EB-48B9-8B1D-6D16AC839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53FA87-35AA-4041-88DE-DA75B7793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5898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AAF277-997F-4E34-AAFD-C59869A6D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D821480-677B-40D0-AF19-238C04FD0A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7DCD6B-411E-4ADC-A886-9947F2F6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93B700-3764-46EE-A09F-8CA8797B5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47F16E-8C7C-49E6-9203-BA581738E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377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3A9D2-332E-4FCE-9002-63D859B31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EC1FEE-2C6D-4914-9C46-8E1235C24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96CE95-FDBF-41D1-ACC5-51D9346D3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13397B-DF39-409E-95B6-6EE358E70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F73D63-0689-458F-A616-BD5E7C756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203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E5A35B-2D00-4369-AB4E-C5D0C2D83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BD7C3D-F053-407C-AD60-865A442784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26AD25-5456-496F-BA86-EAB428BCE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C1C8B7F-D322-4B03-96D4-49B556F97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3178E7-0763-45A8-839C-0C4262D1F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7A5E999-12D0-40EB-A191-7C8898AAA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9375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E221EB9-E5A1-4655-8442-05790C42E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988224-9F2C-44FA-8D78-045D1E29E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5411301-2884-4D64-B1E6-179C581C2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892095-AF2E-4637-8FB3-533970F5FA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FEDDFE8-8C8D-4776-8230-6C42F5BC6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05502F8-2D55-42E3-9695-92C827BCF6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1A01FA-B5FF-46ED-B620-791D4BBD7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F6F67C8-A383-459E-948C-723E5FEE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90927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01797B-576B-4335-8C96-B3A07E19E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9C74C1-579D-417D-BF27-04FAF90DB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250DCF9-4A69-4B5C-BD3F-BBE11B147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8C0762-B05D-48D5-B687-8FA7668E2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85286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9DB0C9-6FA7-421B-8AED-7D2F9F23B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AD47283-DEF4-4BCF-AF44-6195E0758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B03CC81-CCCF-4D41-A59C-6145CA4C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479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B3C1DF-B3E2-4416-97C0-1DCE77CB7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01836C-A114-4F45-AE0B-91128ADAA1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6CD0F4-57C5-4DB3-A4CC-487E7F320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E1D345-5721-4269-A6B8-FE3C13C39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A2E23F-97C8-4F77-9027-10AE870C4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56C03B-4C6C-4657-BF6A-17D46B21C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497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01BD6-C7A9-43FA-8A83-DC3FD99AA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7C9203-3C11-4F36-B4E1-1C078CD7A4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46165F-644D-493A-AE5B-E3E726DA43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1D7467D-DF5D-40E1-8A26-479B0FADD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9442AB-EDDB-456A-8F35-F2539C9DF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BD5CAD-006A-4CA2-A871-A5D4E6F0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191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BDD448-DD2D-42A8-B4E5-3943365DA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3684AD1-29DF-438B-B50C-08AAFC2F32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9F8100-1D91-4DF7-B528-3458266C2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C91065-6670-42D1-831B-5D6490A6A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94F2D5-A380-4D26-A025-B4F9109DB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0653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F59FC1-1060-457E-A518-959AB96076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00C1CE-73B1-42C5-BF78-7BD0FAFCD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7D5A22-6824-496A-850A-2D29BE7B8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F09EFE-5E81-47F0-A436-256968DA0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C45EAD-7E20-4ECF-A436-278157448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00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92970" y="178595"/>
            <a:ext cx="10406063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697" tIns="35697" rIns="35697" bIns="35697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92970" y="1821657"/>
            <a:ext cx="10406063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697" tIns="35697" rIns="35697" bIns="35697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967816" y="6536542"/>
            <a:ext cx="250025" cy="241368"/>
          </a:xfrm>
          <a:prstGeom prst="rect">
            <a:avLst/>
          </a:prstGeom>
          <a:ln w="12700">
            <a:miter lim="400000"/>
          </a:ln>
        </p:spPr>
        <p:txBody>
          <a:bodyPr wrap="none" lIns="35697" tIns="35697" rIns="35697" bIns="35697">
            <a:spAutoFit/>
          </a:bodyPr>
          <a:lstStyle>
            <a:lvl1pPr>
              <a:defRPr sz="11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algn="ctr" defTabSz="410541" hangingPunct="0"/>
            <a:fld id="{86CB4B4D-7CA3-9044-876B-883B54F8677D}" type="slidenum">
              <a:rPr lang="ru-RU" kern="0" smtClean="0">
                <a:solidFill>
                  <a:srgbClr val="000000"/>
                </a:solidFill>
              </a:rPr>
              <a:pPr algn="ctr" defTabSz="410541" hangingPunct="0"/>
              <a:t>‹#›</a:t>
            </a:fld>
            <a:endParaRPr lang="ru-RU" ker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506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med"/>
  <p:txStyles>
    <p:titleStyle>
      <a:lvl1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54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368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24736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37104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49472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61840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74208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6576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498944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1312" marR="0" indent="-312368" algn="l" defTabSz="410541" rtl="0" latinLnBrk="0">
        <a:lnSpc>
          <a:spcPct val="100000"/>
        </a:lnSpc>
        <a:spcBef>
          <a:spcPts val="2953"/>
        </a:spcBef>
        <a:spcAft>
          <a:spcPts val="0"/>
        </a:spcAft>
        <a:buClrTx/>
        <a:buSzPct val="145000"/>
        <a:buFontTx/>
        <a:buChar char="•"/>
        <a:tabLst/>
        <a:defRPr sz="2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647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291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1938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585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233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3876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4525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171" algn="ctr" defTabSz="41054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A9618-B680-4621-8F15-1D0269A34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14A78AD-F7BA-465E-9A7E-F373E1181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0F18CA-8621-4858-8E70-0981C589CD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B8ECF-57D6-42B3-AE39-F32954F50B1C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8B7CC0-4A25-4235-988A-16EA47D41D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9401E8-9020-44DB-8459-4AD668CF1E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55FE-6FF2-4C28-840A-BF15C1CF5C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92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>
            <a:extLst>
              <a:ext uri="{FF2B5EF4-FFF2-40B4-BE49-F238E27FC236}">
                <a16:creationId xmlns:a16="http://schemas.microsoft.com/office/drawing/2014/main" id="{65CCE2A6-53A6-4B6B-AA21-D11537F50290}"/>
              </a:ext>
            </a:extLst>
          </p:cNvPr>
          <p:cNvSpPr txBox="1">
            <a:spLocks/>
          </p:cNvSpPr>
          <p:nvPr/>
        </p:nvSpPr>
        <p:spPr>
          <a:xfrm>
            <a:off x="924869" y="880345"/>
            <a:ext cx="3136770" cy="45935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sz="2000" b="1" kern="0" dirty="0"/>
              <a:t>ГОМЕОВОКС входит в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E78F0F-A46A-4043-91A7-D6036532C1CC}"/>
              </a:ext>
            </a:extLst>
          </p:cNvPr>
          <p:cNvSpPr txBox="1"/>
          <p:nvPr/>
        </p:nvSpPr>
        <p:spPr>
          <a:xfrm>
            <a:off x="712217" y="1659807"/>
            <a:ext cx="10537029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kern="0" dirty="0"/>
              <a:t>Новые Клинические Рекомендации по Острому Ларингиту 2024</a:t>
            </a:r>
          </a:p>
          <a:p>
            <a:endParaRPr lang="ru-RU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kern="0" dirty="0"/>
              <a:t>НАЦИОНАЛЬНОЕ РУКОВОДСТВО Болезни уха, горла, носа в детском возрасте;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/>
              <a:t>МЕТОДИЧЕСКИЕ РЕКОМЕНДАЦИИ </a:t>
            </a:r>
            <a:r>
              <a:rPr lang="ru-RU" sz="1800" kern="0" dirty="0"/>
              <a:t>Возможности клинической гомеопатии в клинической терапии острых воспалительных заболеваний верхних дыхательных путей;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kern="0" dirty="0"/>
              <a:t>рекомендации  АССОЦИАЦИИ ОРГАНИЗАЦИЙ И СПЕЦИАЛИСТОВ В СФЕРЕ ГИГИЕНЫ «СОЮЗИ ГИГИЕНИСТОВ»  и ИССЛЕДОВАТЕЛЬСКИЙ ИНСТИТУТ ГИГИЕНЫ ДЕТЕЙ по профилактике и лечению нарушений голоса при больших профессиональных нагрузках на </a:t>
            </a:r>
            <a:r>
              <a:rPr lang="ru-RU" sz="1800" kern="0" dirty="0" err="1"/>
              <a:t>голосоречевой</a:t>
            </a:r>
            <a:r>
              <a:rPr lang="ru-RU" sz="1800" kern="0" dirty="0"/>
              <a:t> аппарат;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800" kern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rgbClr val="000000"/>
                </a:solidFill>
                <a:sym typeface="Helvetica Neue Medium"/>
              </a:rPr>
              <a:t>рекомендован АССОЦИАЦИЕЙ ФОНИАТРОВ И ФОНОПЕДОВ РОССИИ </a:t>
            </a:r>
            <a:r>
              <a:rPr lang="ru-RU" sz="1800" dirty="0">
                <a:solidFill>
                  <a:srgbClr val="000000"/>
                </a:solidFill>
              </a:rPr>
              <a:t>для профилактики и лечения охриплости, потери голоса и ларингита</a:t>
            </a:r>
            <a:endParaRPr lang="ru-RU" sz="1800" kern="0" dirty="0"/>
          </a:p>
        </p:txBody>
      </p:sp>
    </p:spTree>
    <p:extLst>
      <p:ext uri="{BB962C8B-B14F-4D97-AF65-F5344CB8AC3E}">
        <p14:creationId xmlns:p14="http://schemas.microsoft.com/office/powerpoint/2010/main" val="129374084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0E6AC-79AA-0330-AB04-31ADAC8AA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текст, Упаковка и маркировка, коробка, метка&#10;&#10;Автоматически созданное описание">
            <a:extLst>
              <a:ext uri="{FF2B5EF4-FFF2-40B4-BE49-F238E27FC236}">
                <a16:creationId xmlns:a16="http://schemas.microsoft.com/office/drawing/2014/main" id="{47B55943-7835-1A04-07B1-786A77DEB8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2" t="16045" r="1642" b="23128"/>
          <a:stretch/>
        </p:blipFill>
        <p:spPr>
          <a:xfrm>
            <a:off x="9680336" y="5261166"/>
            <a:ext cx="2238742" cy="1442266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8FB86F5-20A9-4C45-4C1D-F99CF667AC35}"/>
              </a:ext>
            </a:extLst>
          </p:cNvPr>
          <p:cNvSpPr txBox="1">
            <a:spLocks/>
          </p:cNvSpPr>
          <p:nvPr/>
        </p:nvSpPr>
        <p:spPr>
          <a:xfrm>
            <a:off x="397230" y="275991"/>
            <a:ext cx="11728781" cy="63408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ts val="3400"/>
              </a:lnSpc>
              <a:spcBef>
                <a:spcPct val="0"/>
              </a:spcBef>
              <a:buNone/>
              <a:defRPr sz="3000" b="0" kern="1200" cap="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3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all" spc="0" normalizeH="0" baseline="0" noProof="0" dirty="0">
                <a:ln>
                  <a:noFill/>
                </a:ln>
                <a:solidFill>
                  <a:srgbClr val="FCAF17"/>
                </a:solidFill>
                <a:effectLst/>
                <a:uLnTx/>
                <a:uFillTx/>
                <a:latin typeface="Century Gothic"/>
                <a:ea typeface="+mj-ea"/>
                <a:cs typeface="+mj-cs"/>
              </a:rPr>
              <a:t>ГОМЕОВОКС ВКЛЮЧЕН В НОВЫЕ Клинические Рекомендации МЗ РФ ПО ОСТРОМУ ЛАРИНГИТУ 2024</a:t>
            </a:r>
          </a:p>
        </p:txBody>
      </p:sp>
      <p:sp>
        <p:nvSpPr>
          <p:cNvPr id="7" name="Freeform 12">
            <a:extLst>
              <a:ext uri="{FF2B5EF4-FFF2-40B4-BE49-F238E27FC236}">
                <a16:creationId xmlns:a16="http://schemas.microsoft.com/office/drawing/2014/main" id="{87C64859-2E2D-193D-9F01-55C19002212E}"/>
              </a:ext>
            </a:extLst>
          </p:cNvPr>
          <p:cNvSpPr>
            <a:spLocks/>
          </p:cNvSpPr>
          <p:nvPr/>
        </p:nvSpPr>
        <p:spPr bwMode="auto">
          <a:xfrm>
            <a:off x="397230" y="1208164"/>
            <a:ext cx="5544000" cy="90000"/>
          </a:xfrm>
          <a:custGeom>
            <a:avLst/>
            <a:gdLst>
              <a:gd name="T0" fmla="*/ 0 w 57030"/>
              <a:gd name="T1" fmla="*/ 1176 h 1176"/>
              <a:gd name="T2" fmla="*/ 0 w 57030"/>
              <a:gd name="T3" fmla="*/ 0 h 1176"/>
              <a:gd name="T4" fmla="*/ 57030 w 57030"/>
              <a:gd name="T5" fmla="*/ 0 h 1176"/>
              <a:gd name="T6" fmla="*/ 56798 w 57030"/>
              <a:gd name="T7" fmla="*/ 208 h 1176"/>
              <a:gd name="T8" fmla="*/ 56798 w 57030"/>
              <a:gd name="T9" fmla="*/ 208 h 1176"/>
              <a:gd name="T10" fmla="*/ 55324 w 57030"/>
              <a:gd name="T11" fmla="*/ 250 h 1176"/>
              <a:gd name="T12" fmla="*/ 53576 w 57030"/>
              <a:gd name="T13" fmla="*/ 298 h 1176"/>
              <a:gd name="T14" fmla="*/ 51236 w 57030"/>
              <a:gd name="T15" fmla="*/ 360 h 1176"/>
              <a:gd name="T16" fmla="*/ 48370 w 57030"/>
              <a:gd name="T17" fmla="*/ 432 h 1176"/>
              <a:gd name="T18" fmla="*/ 45040 w 57030"/>
              <a:gd name="T19" fmla="*/ 514 h 1176"/>
              <a:gd name="T20" fmla="*/ 41306 w 57030"/>
              <a:gd name="T21" fmla="*/ 602 h 1176"/>
              <a:gd name="T22" fmla="*/ 39308 w 57030"/>
              <a:gd name="T23" fmla="*/ 648 h 1176"/>
              <a:gd name="T24" fmla="*/ 37234 w 57030"/>
              <a:gd name="T25" fmla="*/ 692 h 1176"/>
              <a:gd name="T26" fmla="*/ 35090 w 57030"/>
              <a:gd name="T27" fmla="*/ 738 h 1176"/>
              <a:gd name="T28" fmla="*/ 32886 w 57030"/>
              <a:gd name="T29" fmla="*/ 782 h 1176"/>
              <a:gd name="T30" fmla="*/ 30628 w 57030"/>
              <a:gd name="T31" fmla="*/ 828 h 1176"/>
              <a:gd name="T32" fmla="*/ 28324 w 57030"/>
              <a:gd name="T33" fmla="*/ 870 h 1176"/>
              <a:gd name="T34" fmla="*/ 25984 w 57030"/>
              <a:gd name="T35" fmla="*/ 912 h 1176"/>
              <a:gd name="T36" fmla="*/ 23614 w 57030"/>
              <a:gd name="T37" fmla="*/ 952 h 1176"/>
              <a:gd name="T38" fmla="*/ 21220 w 57030"/>
              <a:gd name="T39" fmla="*/ 990 h 1176"/>
              <a:gd name="T40" fmla="*/ 18814 w 57030"/>
              <a:gd name="T41" fmla="*/ 1026 h 1176"/>
              <a:gd name="T42" fmla="*/ 16402 w 57030"/>
              <a:gd name="T43" fmla="*/ 1058 h 1176"/>
              <a:gd name="T44" fmla="*/ 13990 w 57030"/>
              <a:gd name="T45" fmla="*/ 1088 h 1176"/>
              <a:gd name="T46" fmla="*/ 11588 w 57030"/>
              <a:gd name="T47" fmla="*/ 1114 h 1176"/>
              <a:gd name="T48" fmla="*/ 9204 w 57030"/>
              <a:gd name="T49" fmla="*/ 1136 h 1176"/>
              <a:gd name="T50" fmla="*/ 6846 w 57030"/>
              <a:gd name="T51" fmla="*/ 1152 h 1176"/>
              <a:gd name="T52" fmla="*/ 4520 w 57030"/>
              <a:gd name="T53" fmla="*/ 1166 h 1176"/>
              <a:gd name="T54" fmla="*/ 3372 w 57030"/>
              <a:gd name="T55" fmla="*/ 1170 h 1176"/>
              <a:gd name="T56" fmla="*/ 2236 w 57030"/>
              <a:gd name="T57" fmla="*/ 1174 h 1176"/>
              <a:gd name="T58" fmla="*/ 1112 w 57030"/>
              <a:gd name="T59" fmla="*/ 1176 h 1176"/>
              <a:gd name="T60" fmla="*/ 0 w 57030"/>
              <a:gd name="T61" fmla="*/ 1176 h 1176"/>
              <a:gd name="T62" fmla="*/ 0 w 57030"/>
              <a:gd name="T6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7030" h="1176">
                <a:moveTo>
                  <a:pt x="0" y="1176"/>
                </a:moveTo>
                <a:lnTo>
                  <a:pt x="0" y="0"/>
                </a:lnTo>
                <a:lnTo>
                  <a:pt x="57030" y="0"/>
                </a:lnTo>
                <a:lnTo>
                  <a:pt x="56798" y="208"/>
                </a:lnTo>
                <a:lnTo>
                  <a:pt x="56798" y="208"/>
                </a:lnTo>
                <a:lnTo>
                  <a:pt x="55324" y="250"/>
                </a:lnTo>
                <a:lnTo>
                  <a:pt x="53576" y="298"/>
                </a:lnTo>
                <a:lnTo>
                  <a:pt x="51236" y="360"/>
                </a:lnTo>
                <a:lnTo>
                  <a:pt x="48370" y="432"/>
                </a:lnTo>
                <a:lnTo>
                  <a:pt x="45040" y="514"/>
                </a:lnTo>
                <a:lnTo>
                  <a:pt x="41306" y="602"/>
                </a:lnTo>
                <a:lnTo>
                  <a:pt x="39308" y="648"/>
                </a:lnTo>
                <a:lnTo>
                  <a:pt x="37234" y="692"/>
                </a:lnTo>
                <a:lnTo>
                  <a:pt x="35090" y="738"/>
                </a:lnTo>
                <a:lnTo>
                  <a:pt x="32886" y="782"/>
                </a:lnTo>
                <a:lnTo>
                  <a:pt x="30628" y="828"/>
                </a:lnTo>
                <a:lnTo>
                  <a:pt x="28324" y="870"/>
                </a:lnTo>
                <a:lnTo>
                  <a:pt x="25984" y="912"/>
                </a:lnTo>
                <a:lnTo>
                  <a:pt x="23614" y="952"/>
                </a:lnTo>
                <a:lnTo>
                  <a:pt x="21220" y="990"/>
                </a:lnTo>
                <a:lnTo>
                  <a:pt x="18814" y="1026"/>
                </a:lnTo>
                <a:lnTo>
                  <a:pt x="16402" y="1058"/>
                </a:lnTo>
                <a:lnTo>
                  <a:pt x="13990" y="1088"/>
                </a:lnTo>
                <a:lnTo>
                  <a:pt x="11588" y="1114"/>
                </a:lnTo>
                <a:lnTo>
                  <a:pt x="9204" y="1136"/>
                </a:lnTo>
                <a:lnTo>
                  <a:pt x="6846" y="1152"/>
                </a:lnTo>
                <a:lnTo>
                  <a:pt x="4520" y="1166"/>
                </a:lnTo>
                <a:lnTo>
                  <a:pt x="3372" y="1170"/>
                </a:lnTo>
                <a:lnTo>
                  <a:pt x="2236" y="1174"/>
                </a:lnTo>
                <a:lnTo>
                  <a:pt x="1112" y="1176"/>
                </a:lnTo>
                <a:lnTo>
                  <a:pt x="0" y="1176"/>
                </a:lnTo>
                <a:lnTo>
                  <a:pt x="0" y="1176"/>
                </a:lnTo>
                <a:close/>
              </a:path>
            </a:pathLst>
          </a:custGeom>
          <a:solidFill>
            <a:srgbClr val="F1584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10" name="Picture 2" descr="1-3 марта 2024 года - XXV Конгресс педиатров России с международным  участием «АКТУАЛЬНЫЕ ПРОБЛЕМЫ ПЕДИАТРИИ»: Новости: Журнал &quot;Педиатрия&quot; имени  Г.Н.Сперанского">
            <a:extLst>
              <a:ext uri="{FF2B5EF4-FFF2-40B4-BE49-F238E27FC236}">
                <a16:creationId xmlns:a16="http://schemas.microsoft.com/office/drawing/2014/main" id="{80A9C7DC-330C-F2FB-665E-6F8104C621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7" r="25198"/>
          <a:stretch/>
        </p:blipFill>
        <p:spPr bwMode="auto">
          <a:xfrm>
            <a:off x="10706985" y="3319292"/>
            <a:ext cx="431360" cy="92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229DA057-44C1-A2F3-7B83-30049D09310B}"/>
              </a:ext>
            </a:extLst>
          </p:cNvPr>
          <p:cNvGrpSpPr/>
          <p:nvPr/>
        </p:nvGrpSpPr>
        <p:grpSpPr>
          <a:xfrm>
            <a:off x="908363" y="1438261"/>
            <a:ext cx="6732474" cy="307777"/>
            <a:chOff x="4263336" y="1640905"/>
            <a:chExt cx="6732474" cy="30777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33AE15C-25A4-39BA-B0A2-2D840F7FB86F}"/>
                </a:ext>
              </a:extLst>
            </p:cNvPr>
            <p:cNvSpPr txBox="1"/>
            <p:nvPr/>
          </p:nvSpPr>
          <p:spPr>
            <a:xfrm>
              <a:off x="4313019" y="1640905"/>
              <a:ext cx="668279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200000"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ОСНОВНЫМ ПРОЯВЛЕНИЕМ ОСТРОГО ЛАРИНГИТА ЯВЛЯЕТСЯ НАРУШЕНИЕ ГОЛОСА</a:t>
              </a:r>
            </a:p>
          </p:txBody>
        </p:sp>
        <p:sp>
          <p:nvSpPr>
            <p:cNvPr id="17" name="Овал 16">
              <a:extLst>
                <a:ext uri="{FF2B5EF4-FFF2-40B4-BE49-F238E27FC236}">
                  <a16:creationId xmlns:a16="http://schemas.microsoft.com/office/drawing/2014/main" id="{9A9EC2E8-FFDD-C234-746E-843B89046422}"/>
                </a:ext>
              </a:extLst>
            </p:cNvPr>
            <p:cNvSpPr/>
            <p:nvPr/>
          </p:nvSpPr>
          <p:spPr>
            <a:xfrm>
              <a:off x="4263336" y="1739989"/>
              <a:ext cx="99365" cy="99365"/>
            </a:xfrm>
            <a:prstGeom prst="ellipse">
              <a:avLst/>
            </a:prstGeom>
            <a:solidFill>
              <a:srgbClr val="F158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D5BCDA56-6771-FBCF-C4C4-66743AF0E5D8}"/>
              </a:ext>
            </a:extLst>
          </p:cNvPr>
          <p:cNvGrpSpPr/>
          <p:nvPr/>
        </p:nvGrpSpPr>
        <p:grpSpPr>
          <a:xfrm>
            <a:off x="913248" y="1894240"/>
            <a:ext cx="8370252" cy="4270020"/>
            <a:chOff x="1059163" y="1954398"/>
            <a:chExt cx="8370252" cy="4270020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95F82A87-71DA-DE98-3463-DF5885B8D48F}"/>
                </a:ext>
              </a:extLst>
            </p:cNvPr>
            <p:cNvGrpSpPr/>
            <p:nvPr/>
          </p:nvGrpSpPr>
          <p:grpSpPr>
            <a:xfrm>
              <a:off x="3851593" y="2022493"/>
              <a:ext cx="5577822" cy="1363985"/>
              <a:chOff x="-1289568" y="3872656"/>
              <a:chExt cx="5577822" cy="1363985"/>
            </a:xfrm>
          </p:grpSpPr>
          <p:sp>
            <p:nvSpPr>
              <p:cNvPr id="13" name="Прямоугольник: загнутый угол 12">
                <a:extLst>
                  <a:ext uri="{FF2B5EF4-FFF2-40B4-BE49-F238E27FC236}">
                    <a16:creationId xmlns:a16="http://schemas.microsoft.com/office/drawing/2014/main" id="{EF5CC2BA-0FFA-5DF7-FEF8-CB5E34746C8A}"/>
                  </a:ext>
                </a:extLst>
              </p:cNvPr>
              <p:cNvSpPr/>
              <p:nvPr/>
            </p:nvSpPr>
            <p:spPr>
              <a:xfrm>
                <a:off x="-1289568" y="3872656"/>
                <a:ext cx="5577822" cy="1363985"/>
              </a:xfrm>
              <a:prstGeom prst="foldedCorner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156B353B-9CDD-F580-7C35-C818876FB6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l="2873"/>
              <a:stretch/>
            </p:blipFill>
            <p:spPr>
              <a:xfrm>
                <a:off x="-828141" y="4020087"/>
                <a:ext cx="4729570" cy="1024049"/>
              </a:xfrm>
              <a:prstGeom prst="rect">
                <a:avLst/>
              </a:prstGeom>
            </p:spPr>
          </p:pic>
        </p:grpSp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91D38534-B984-2B49-0D9F-3F4A306250D3}"/>
                </a:ext>
              </a:extLst>
            </p:cNvPr>
            <p:cNvGrpSpPr/>
            <p:nvPr/>
          </p:nvGrpSpPr>
          <p:grpSpPr>
            <a:xfrm>
              <a:off x="3851593" y="3497197"/>
              <a:ext cx="5577822" cy="2673312"/>
              <a:chOff x="1571377" y="7066123"/>
              <a:chExt cx="5577822" cy="2673312"/>
            </a:xfrm>
          </p:grpSpPr>
          <p:sp>
            <p:nvSpPr>
              <p:cNvPr id="21" name="Прямоугольник: загнутый угол 20">
                <a:extLst>
                  <a:ext uri="{FF2B5EF4-FFF2-40B4-BE49-F238E27FC236}">
                    <a16:creationId xmlns:a16="http://schemas.microsoft.com/office/drawing/2014/main" id="{3672922F-1417-5905-6E51-41E6F038D8CF}"/>
                  </a:ext>
                </a:extLst>
              </p:cNvPr>
              <p:cNvSpPr/>
              <p:nvPr/>
            </p:nvSpPr>
            <p:spPr>
              <a:xfrm>
                <a:off x="1571377" y="7066123"/>
                <a:ext cx="5577822" cy="2673312"/>
              </a:xfrm>
              <a:prstGeom prst="foldedCorner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0DDE2A06-7E5E-30B9-B3AD-9AFEB8C04D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4888"/>
              <a:stretch/>
            </p:blipFill>
            <p:spPr>
              <a:xfrm>
                <a:off x="1927292" y="7210485"/>
                <a:ext cx="4774985" cy="2384572"/>
              </a:xfrm>
              <a:prstGeom prst="rect">
                <a:avLst/>
              </a:prstGeom>
            </p:spPr>
          </p:pic>
        </p:grp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12F5EF05-61BB-CA4B-F327-50B4CC2D8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59163" y="1954398"/>
              <a:ext cx="3027290" cy="4270020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30" name="Picture 2" descr="Министерство здравоохранения Российской Федерации | Ассоциация «Здоровые  города, районы и посёлки»">
            <a:extLst>
              <a:ext uri="{FF2B5EF4-FFF2-40B4-BE49-F238E27FC236}">
                <a16:creationId xmlns:a16="http://schemas.microsoft.com/office/drawing/2014/main" id="{B653B124-BAC1-2A69-0087-21CC660BA9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4" b="12362"/>
          <a:stretch/>
        </p:blipFill>
        <p:spPr bwMode="auto">
          <a:xfrm>
            <a:off x="10196396" y="4289260"/>
            <a:ext cx="1479376" cy="46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Документы">
            <a:extLst>
              <a:ext uri="{FF2B5EF4-FFF2-40B4-BE49-F238E27FC236}">
                <a16:creationId xmlns:a16="http://schemas.microsoft.com/office/drawing/2014/main" id="{F48C2930-30DF-2439-0470-506289F07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0932" y="2746926"/>
            <a:ext cx="1843467" cy="460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9216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9DE0F-C0F2-40AF-3301-58C091725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840C3D1-A89E-6129-D2F9-1490992FA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ГОМЕОВОКС входит в НАЦИОНАЛЬНОЕ РУКОВОДСТВО Болезни уха, горла, носа в детском возрасте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F6D5B0-1413-781F-2B6D-B14FFF988605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400" dirty="0"/>
              <a:t>Лечение </a:t>
            </a:r>
            <a:r>
              <a:rPr lang="ru-RU" sz="1400" b="1" dirty="0"/>
              <a:t>хронического катарального ларингита </a:t>
            </a:r>
            <a:r>
              <a:rPr lang="ru-RU" sz="1400" dirty="0"/>
              <a:t>симптоматическое. Обязателен голосовой режим. Показано назначение комплексных </a:t>
            </a:r>
            <a:r>
              <a:rPr lang="ru-RU" sz="1400" b="1" dirty="0"/>
              <a:t>(</a:t>
            </a:r>
            <a:r>
              <a:rPr lang="ru-RU" sz="1400" b="1" dirty="0" err="1"/>
              <a:t>Гомеовокс</a:t>
            </a:r>
            <a:r>
              <a:rPr lang="ru-RU" sz="1400" b="1" dirty="0"/>
              <a:t>) </a:t>
            </a:r>
            <a:r>
              <a:rPr lang="ru-RU" sz="1400" dirty="0"/>
              <a:t>гомеопатических и </a:t>
            </a:r>
            <a:r>
              <a:rPr lang="ru-RU" sz="1400" dirty="0" err="1"/>
              <a:t>биорегуляционных</a:t>
            </a:r>
            <a:r>
              <a:rPr lang="ru-RU" sz="1400" dirty="0"/>
              <a:t> препаратов.</a:t>
            </a:r>
          </a:p>
          <a:p>
            <a:r>
              <a:rPr lang="ru-RU" sz="1400" dirty="0"/>
              <a:t>Лечение </a:t>
            </a:r>
            <a:r>
              <a:rPr lang="ru-RU" sz="1400" b="1" dirty="0"/>
              <a:t>хронического атрофического ларингита </a:t>
            </a:r>
            <a:r>
              <a:rPr lang="ru-RU" sz="1400" dirty="0"/>
              <a:t>…..применение комплексных </a:t>
            </a:r>
            <a:r>
              <a:rPr lang="ru-RU" sz="1400" b="1" dirty="0"/>
              <a:t>(</a:t>
            </a:r>
            <a:r>
              <a:rPr lang="ru-RU" sz="1400" b="1" dirty="0" err="1"/>
              <a:t>Гомеовокс</a:t>
            </a:r>
            <a:r>
              <a:rPr lang="ru-RU" sz="1400" b="1" dirty="0"/>
              <a:t>) </a:t>
            </a:r>
            <a:r>
              <a:rPr lang="ru-RU" sz="1400" dirty="0"/>
              <a:t>гомеопатических и </a:t>
            </a:r>
            <a:r>
              <a:rPr lang="ru-RU" sz="1400" dirty="0" err="1"/>
              <a:t>биорегуляционных</a:t>
            </a:r>
            <a:r>
              <a:rPr lang="ru-RU" sz="1400" dirty="0"/>
              <a:t> препаратов.</a:t>
            </a:r>
          </a:p>
          <a:p>
            <a:r>
              <a:rPr lang="ru-RU" sz="1400" dirty="0"/>
              <a:t>…в </a:t>
            </a:r>
            <a:r>
              <a:rPr lang="ru-RU" sz="1400" b="1" dirty="0"/>
              <a:t>терапии певческих узелков</a:t>
            </a:r>
            <a:r>
              <a:rPr lang="ru-RU" sz="1400" dirty="0"/>
              <a:t>, особенно на начальных стадиях имеют специально разработанные комплексные гомеопатические препараты (</a:t>
            </a:r>
            <a:r>
              <a:rPr lang="ru-RU" sz="1400" b="1" dirty="0" err="1"/>
              <a:t>Гомеовкс</a:t>
            </a:r>
            <a:r>
              <a:rPr lang="ru-RU" sz="1400" dirty="0"/>
              <a:t>)….обладающие противовоспалительным действием, в том числе </a:t>
            </a:r>
            <a:r>
              <a:rPr lang="ru-RU" sz="1400" b="1" dirty="0"/>
              <a:t>при </a:t>
            </a:r>
            <a:r>
              <a:rPr lang="ru-RU" sz="1400" b="1" dirty="0" err="1"/>
              <a:t>фонотравме</a:t>
            </a:r>
            <a:r>
              <a:rPr lang="ru-RU" sz="1400" b="1" dirty="0"/>
              <a:t> свободного края голосовой складки</a:t>
            </a:r>
          </a:p>
          <a:p>
            <a:r>
              <a:rPr lang="ru-RU" sz="1400" b="1" dirty="0"/>
              <a:t>Мутационные </a:t>
            </a:r>
            <a:r>
              <a:rPr lang="ru-RU" sz="1400" b="1" dirty="0" err="1"/>
              <a:t>дисфонии</a:t>
            </a:r>
            <a:r>
              <a:rPr lang="ru-RU" sz="1400" dirty="0"/>
              <a:t>…возможно назначение комплексных гомеопатических препаратов (</a:t>
            </a:r>
            <a:r>
              <a:rPr lang="ru-RU" sz="1400" dirty="0" err="1"/>
              <a:t>Гомеовокс</a:t>
            </a:r>
            <a:r>
              <a:rPr lang="ru-RU" sz="1400" dirty="0"/>
              <a:t>) в профилактической, а при остро возникшей мутации – в лечебной целях …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F7A8A6-D99A-EA8E-B899-7C43619CA3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5953" y="1617601"/>
            <a:ext cx="3256515" cy="4624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2327599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28B54E-D904-4EED-8C13-18FA4D402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053" y="1696642"/>
            <a:ext cx="3412559" cy="45959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Заголовок 2">
            <a:extLst>
              <a:ext uri="{FF2B5EF4-FFF2-40B4-BE49-F238E27FC236}">
                <a16:creationId xmlns:a16="http://schemas.microsoft.com/office/drawing/2014/main" id="{A9DE48CA-6B7F-434A-B7B1-C023889A7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970" y="178595"/>
            <a:ext cx="10406063" cy="1518047"/>
          </a:xfrm>
        </p:spPr>
        <p:txBody>
          <a:bodyPr>
            <a:normAutofit/>
          </a:bodyPr>
          <a:lstStyle/>
          <a:p>
            <a:r>
              <a:rPr lang="ru-RU" sz="2000" dirty="0"/>
              <a:t>ГОМЕОВОКС входит в МЕТОДИЧЕСКИЕ РЕКОМЕНДАЦИИ </a:t>
            </a:r>
            <a:r>
              <a:rPr lang="ru-RU" sz="2000" kern="0" dirty="0"/>
              <a:t>Возможности клинической гомеопатии в клинической терапии острых воспалительных заболеваний верхних дыхательных путей</a:t>
            </a:r>
            <a:endParaRPr lang="ru-RU" sz="2000" dirty="0"/>
          </a:p>
        </p:txBody>
      </p:sp>
      <p:sp>
        <p:nvSpPr>
          <p:cNvPr id="8" name="Текст 3">
            <a:extLst>
              <a:ext uri="{FF2B5EF4-FFF2-40B4-BE49-F238E27FC236}">
                <a16:creationId xmlns:a16="http://schemas.microsoft.com/office/drawing/2014/main" id="{CC19386A-320E-4509-A4E4-E1566E82AD9E}"/>
              </a:ext>
            </a:extLst>
          </p:cNvPr>
          <p:cNvSpPr txBox="1">
            <a:spLocks/>
          </p:cNvSpPr>
          <p:nvPr/>
        </p:nvSpPr>
        <p:spPr>
          <a:xfrm>
            <a:off x="892969" y="1821657"/>
            <a:ext cx="5000625" cy="4420195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12368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24736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37104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49472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61840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74208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86576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98944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11312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ru-RU" sz="1400" kern="0" dirty="0"/>
              <a:t> … единственным лекарственным препаратом, который в официальных показаниях к применению имеет различные нарушения голоса и может использоваться при воспалительной патологии гортани любой этиологии, является препарат </a:t>
            </a:r>
            <a:r>
              <a:rPr lang="ru-RU" sz="1400" b="1" kern="0" dirty="0" err="1"/>
              <a:t>Гомеовокс</a:t>
            </a:r>
            <a:r>
              <a:rPr lang="ru-RU" sz="1400" b="1" kern="0" dirty="0"/>
              <a:t>.</a:t>
            </a:r>
          </a:p>
          <a:p>
            <a:r>
              <a:rPr lang="ru-RU" sz="1400" b="1" kern="0" dirty="0"/>
              <a:t>При выраженной охриплости </a:t>
            </a:r>
            <a:r>
              <a:rPr lang="ru-RU" sz="1400" kern="0" dirty="0"/>
              <a:t>важно включение в план лечения препарата</a:t>
            </a:r>
            <a:r>
              <a:rPr lang="ru-RU" sz="1400" b="1" kern="0" dirty="0"/>
              <a:t> </a:t>
            </a:r>
            <a:r>
              <a:rPr lang="ru-RU" sz="1400" b="1" kern="0" dirty="0" err="1"/>
              <a:t>Гомеовокс</a:t>
            </a:r>
            <a:r>
              <a:rPr lang="ru-RU" sz="1400" b="1" kern="0" dirty="0"/>
              <a:t>…</a:t>
            </a:r>
          </a:p>
          <a:p>
            <a:r>
              <a:rPr lang="ru-RU" sz="1400" b="1" kern="0" dirty="0" err="1"/>
              <a:t>Гомеовокс</a:t>
            </a:r>
            <a:r>
              <a:rPr lang="ru-RU" sz="1400" b="1" kern="0" dirty="0"/>
              <a:t> </a:t>
            </a:r>
            <a:r>
              <a:rPr lang="ru-RU" sz="1400" kern="0" dirty="0"/>
              <a:t>способствует улучшению качества голоса с первых дней терапии, ускоряет выздоровление и восстанавливает голос к 7-му дню терапии при </a:t>
            </a:r>
            <a:r>
              <a:rPr lang="ru-RU" sz="1400" kern="0" dirty="0" err="1"/>
              <a:t>дисфониях</a:t>
            </a:r>
            <a:r>
              <a:rPr lang="ru-RU" sz="1400" kern="0" dirty="0"/>
              <a:t> различной этиологии.</a:t>
            </a:r>
          </a:p>
          <a:p>
            <a:r>
              <a:rPr lang="ru-RU" sz="1400" kern="0" dirty="0"/>
              <a:t>Пациенту </a:t>
            </a:r>
            <a:r>
              <a:rPr lang="ru-RU" sz="1400" b="1" kern="0" dirty="0"/>
              <a:t>с охриплостью </a:t>
            </a:r>
            <a:r>
              <a:rPr lang="ru-RU" sz="1400" kern="0" dirty="0"/>
              <a:t>на фоне или после перенесенного</a:t>
            </a:r>
            <a:r>
              <a:rPr lang="ru-RU" sz="1400" b="1" kern="0" dirty="0"/>
              <a:t> ОРВИ,</a:t>
            </a:r>
            <a:r>
              <a:rPr lang="ru-RU" sz="1400" kern="0" dirty="0"/>
              <a:t> можно рекомендовать прием препарата </a:t>
            </a:r>
            <a:r>
              <a:rPr lang="ru-RU" sz="1400" b="1" kern="0" dirty="0" err="1"/>
              <a:t>Гомеовокс</a:t>
            </a:r>
            <a:r>
              <a:rPr lang="ru-RU" sz="1400" kern="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11631253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>
            <a:extLst>
              <a:ext uri="{FF2B5EF4-FFF2-40B4-BE49-F238E27FC236}">
                <a16:creationId xmlns:a16="http://schemas.microsoft.com/office/drawing/2014/main" id="{128046E4-9897-4F21-BFD9-425B1FE423CC}"/>
              </a:ext>
            </a:extLst>
          </p:cNvPr>
          <p:cNvSpPr txBox="1">
            <a:spLocks/>
          </p:cNvSpPr>
          <p:nvPr/>
        </p:nvSpPr>
        <p:spPr>
          <a:xfrm>
            <a:off x="892970" y="178595"/>
            <a:ext cx="10406063" cy="122910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1pPr>
            <a:lvl2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410541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6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sz="2000" kern="0" dirty="0"/>
              <a:t>ГОМЕОВОКС входит в рекомендации  АССОЦИАЦИИ ОРГАНИЗАЦИЙ И СПЕЦИАЛИСТОВ В </a:t>
            </a:r>
            <a:r>
              <a:rPr lang="ru-RU" sz="2000" kern="0"/>
              <a:t>СФЕРЕ ГИГИЕНЫ </a:t>
            </a:r>
            <a:r>
              <a:rPr lang="ru-RU" sz="2000" kern="0" dirty="0"/>
              <a:t>«СОЮЗИ ГИГИЕНИСТОВ»  и ИССЛЕДОВАТЕЛЬСКИЙ ИНСТИТУТ ГИГИЕНЫ ДЕТЕЙ по профилактике и лечению нарушений голоса при больших профессиональных нагрузках на </a:t>
            </a:r>
            <a:r>
              <a:rPr lang="ru-RU" sz="2000" kern="0" dirty="0" err="1"/>
              <a:t>голосоречевой</a:t>
            </a:r>
            <a:r>
              <a:rPr lang="ru-RU" sz="2000" kern="0" dirty="0"/>
              <a:t> аппарат</a:t>
            </a:r>
          </a:p>
        </p:txBody>
      </p:sp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CB6FF0F-4832-4276-884B-A35E241075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16" y="1706181"/>
            <a:ext cx="3237475" cy="47186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Текст 3">
            <a:extLst>
              <a:ext uri="{FF2B5EF4-FFF2-40B4-BE49-F238E27FC236}">
                <a16:creationId xmlns:a16="http://schemas.microsoft.com/office/drawing/2014/main" id="{5071150F-4546-4A85-8AC7-BA74F94E50F5}"/>
              </a:ext>
            </a:extLst>
          </p:cNvPr>
          <p:cNvSpPr txBox="1">
            <a:spLocks/>
          </p:cNvSpPr>
          <p:nvPr/>
        </p:nvSpPr>
        <p:spPr>
          <a:xfrm>
            <a:off x="5765759" y="2411439"/>
            <a:ext cx="5000625" cy="4420195"/>
          </a:xfrm>
          <a:prstGeom prst="rect">
            <a:avLst/>
          </a:prstGeom>
        </p:spPr>
        <p:txBody>
          <a:bodyPr>
            <a:normAutofit/>
          </a:bodyPr>
          <a:lstStyle>
            <a:lvl1pPr marL="312368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624736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937104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249472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1561840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1874208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2186576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2498944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2811312" marR="0" indent="-312368" algn="l" defTabSz="410541" rtl="0" latinLnBrk="0">
              <a:lnSpc>
                <a:spcPct val="100000"/>
              </a:lnSpc>
              <a:spcBef>
                <a:spcPts val="2953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2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r>
              <a:rPr lang="ru-RU" sz="1400" kern="0" dirty="0"/>
              <a:t> Независимо от причин, вызвавших охриплость и потерю голоса, в курс медикаментозного лечения целесообразно включать комплексный препарат «</a:t>
            </a:r>
            <a:r>
              <a:rPr lang="ru-RU" sz="1400" kern="0" dirty="0" err="1"/>
              <a:t>Гомеовокс</a:t>
            </a:r>
            <a:r>
              <a:rPr lang="ru-RU" sz="1400" kern="0" dirty="0"/>
              <a:t>»…</a:t>
            </a:r>
          </a:p>
          <a:p>
            <a:r>
              <a:rPr lang="ru-RU" sz="1400" kern="0" dirty="0" err="1"/>
              <a:t>Гомеовокс</a:t>
            </a:r>
            <a:r>
              <a:rPr lang="ru-RU" sz="1400" kern="0" dirty="0"/>
              <a:t> – единственный лекарственный препарат, специально разработанный для профилактики и лечения охриплости, потери голоса и ларингита, эффективен уже с первых дней применения.</a:t>
            </a:r>
          </a:p>
        </p:txBody>
      </p:sp>
    </p:spTree>
    <p:extLst>
      <p:ext uri="{BB962C8B-B14F-4D97-AF65-F5344CB8AC3E}">
        <p14:creationId xmlns:p14="http://schemas.microsoft.com/office/powerpoint/2010/main" val="352093237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43B3E0B-2DEC-44D2-BF26-874F138B2288}"/>
              </a:ext>
            </a:extLst>
          </p:cNvPr>
          <p:cNvSpPr/>
          <p:nvPr/>
        </p:nvSpPr>
        <p:spPr>
          <a:xfrm>
            <a:off x="138222" y="95693"/>
            <a:ext cx="11940363" cy="662408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443BBE-1D58-4626-944C-EBF4F98888F0}"/>
              </a:ext>
            </a:extLst>
          </p:cNvPr>
          <p:cNvSpPr txBox="1"/>
          <p:nvPr/>
        </p:nvSpPr>
        <p:spPr>
          <a:xfrm>
            <a:off x="5273748" y="2105561"/>
            <a:ext cx="6379536" cy="1015663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ru-RU" sz="2000" dirty="0">
                <a:solidFill>
                  <a:srgbClr val="000000"/>
                </a:solidFill>
                <a:sym typeface="Helvetica Neue Medium"/>
              </a:rPr>
              <a:t>ГОМЕОВОКС </a:t>
            </a:r>
            <a:r>
              <a:rPr lang="ru-RU" sz="2000" b="1" dirty="0">
                <a:solidFill>
                  <a:srgbClr val="000000"/>
                </a:solidFill>
                <a:sym typeface="Helvetica Neue Medium"/>
              </a:rPr>
              <a:t>рекомендован</a:t>
            </a:r>
            <a:r>
              <a:rPr lang="ru-RU" sz="2000" dirty="0">
                <a:solidFill>
                  <a:srgbClr val="000000"/>
                </a:solidFill>
                <a:sym typeface="Helvetica Neue Medium"/>
              </a:rPr>
              <a:t> АССОЦИАЦИЕЙ ФОНИАТРОВ И ФОНОПЕДОВ РОССИИ </a:t>
            </a:r>
            <a:r>
              <a:rPr lang="ru-RU" sz="2000" b="1" dirty="0">
                <a:solidFill>
                  <a:srgbClr val="000000"/>
                </a:solidFill>
              </a:rPr>
              <a:t>для профилактики и лечения охриплости, потери голоса </a:t>
            </a:r>
            <a:r>
              <a:rPr lang="ru-RU" sz="2000" dirty="0">
                <a:solidFill>
                  <a:srgbClr val="000000"/>
                </a:solidFill>
              </a:rPr>
              <a:t>и ларингита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5C22F2-A0CD-45CD-9DAC-662D570C8B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52" y="1149635"/>
            <a:ext cx="3540271" cy="5042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Рисунок 4">
            <a:extLst>
              <a:ext uri="{FF2B5EF4-FFF2-40B4-BE49-F238E27FC236}">
                <a16:creationId xmlns:a16="http://schemas.microsoft.com/office/drawing/2014/main" id="{78A54879-227D-46B4-9FC4-333EA2CCC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0631" y="3277611"/>
            <a:ext cx="26479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8656413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1311</TotalTime>
  <Words>408</Words>
  <Application>Microsoft Office PowerPoint</Application>
  <PresentationFormat>Широкоэкранный</PresentationFormat>
  <Paragraphs>28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Century Gothic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Тема Office</vt:lpstr>
      <vt:lpstr>Презентация PowerPoint</vt:lpstr>
      <vt:lpstr>Презентация PowerPoint</vt:lpstr>
      <vt:lpstr>ГОМЕОВОКС входит в НАЦИОНАЛЬНОЕ РУКОВОДСТВО Болезни уха, горла, носа в детском возрасте</vt:lpstr>
      <vt:lpstr>ГОМЕОВОКС входит в МЕТОДИЧЕСКИЕ РЕКОМЕНДАЦИИ Возможности клинической гомеопатии в клинической терапии острых воспалительных заболеваний верхних дыхательных путей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Гомеовокс входит в клинические рекомендации МЗ РФ</dc:title>
  <dc:creator>MALTSEV Artem</dc:creator>
  <cp:lastModifiedBy>KOKOREVA Margarita</cp:lastModifiedBy>
  <cp:revision>7</cp:revision>
  <dcterms:created xsi:type="dcterms:W3CDTF">2021-11-25T12:45:16Z</dcterms:created>
  <dcterms:modified xsi:type="dcterms:W3CDTF">2025-01-27T12:06:29Z</dcterms:modified>
</cp:coreProperties>
</file>